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1" r:id="rId7"/>
    <p:sldId id="262" r:id="rId8"/>
    <p:sldId id="260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8CBAA-B19F-613E-950A-B36DA4B904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Zoom – Intent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0663B-B5D7-6DE4-8008-86EC069F46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Shay </a:t>
            </a:r>
            <a:r>
              <a:rPr lang="en-US" dirty="0" err="1"/>
              <a:t>nikles</a:t>
            </a:r>
            <a:endParaRPr lang="en-US" dirty="0"/>
          </a:p>
          <a:p>
            <a:r>
              <a:rPr lang="en-US" dirty="0"/>
              <a:t>loc. 101</a:t>
            </a:r>
          </a:p>
        </p:txBody>
      </p:sp>
    </p:spTree>
    <p:extLst>
      <p:ext uri="{BB962C8B-B14F-4D97-AF65-F5344CB8AC3E}">
        <p14:creationId xmlns:p14="http://schemas.microsoft.com/office/powerpoint/2010/main" val="2947803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46DD777-3F34-F3ED-1B97-59634FE670C0}"/>
              </a:ext>
            </a:extLst>
          </p:cNvPr>
          <p:cNvSpPr txBox="1">
            <a:spLocks/>
          </p:cNvSpPr>
          <p:nvPr/>
        </p:nvSpPr>
        <p:spPr>
          <a:xfrm>
            <a:off x="581191" y="1020431"/>
            <a:ext cx="10993549" cy="147501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Zoom – Intent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25B4F3-BB1D-F9CE-2944-C2569CA5B7DC}"/>
              </a:ext>
            </a:extLst>
          </p:cNvPr>
          <p:cNvSpPr txBox="1">
            <a:spLocks/>
          </p:cNvSpPr>
          <p:nvPr/>
        </p:nvSpPr>
        <p:spPr>
          <a:xfrm>
            <a:off x="733591" y="1172831"/>
            <a:ext cx="10993549" cy="1475013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>
                <a:solidFill>
                  <a:schemeClr val="accent1"/>
                </a:solidFill>
              </a:rPr>
              <a:t>WIIFM</a:t>
            </a:r>
          </a:p>
          <a:p>
            <a:pPr algn="ctr"/>
            <a:r>
              <a:rPr lang="en-US" sz="36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2699B3B-E9D2-34FB-BF3B-FDC89D1A7BAE}"/>
              </a:ext>
            </a:extLst>
          </p:cNvPr>
          <p:cNvSpPr txBox="1">
            <a:spLocks/>
          </p:cNvSpPr>
          <p:nvPr/>
        </p:nvSpPr>
        <p:spPr>
          <a:xfrm>
            <a:off x="617260" y="1829610"/>
            <a:ext cx="11145948" cy="3855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“WHAT’S IN IT FOR ME”</a:t>
            </a:r>
          </a:p>
          <a:p>
            <a:pPr marL="0" indent="0" algn="ctr">
              <a:buNone/>
            </a:pPr>
            <a:r>
              <a:rPr lang="en-US" dirty="0"/>
              <a:t>More contacts</a:t>
            </a:r>
          </a:p>
          <a:p>
            <a:pPr marL="0" indent="0" algn="ctr">
              <a:buNone/>
            </a:pPr>
            <a:r>
              <a:rPr lang="en-US" dirty="0"/>
              <a:t>More appointments</a:t>
            </a:r>
          </a:p>
          <a:p>
            <a:pPr marL="0" indent="0" algn="ctr">
              <a:buNone/>
            </a:pPr>
            <a:r>
              <a:rPr lang="en-US" dirty="0"/>
              <a:t>More signatures</a:t>
            </a:r>
          </a:p>
          <a:p>
            <a:pPr marL="0" indent="0" algn="ctr">
              <a:buNone/>
            </a:pPr>
            <a:r>
              <a:rPr lang="en-US" dirty="0"/>
              <a:t>More money</a:t>
            </a:r>
          </a:p>
          <a:p>
            <a:pPr marL="0" indent="0" algn="ctr">
              <a:buNone/>
            </a:pPr>
            <a:r>
              <a:rPr lang="en-US" dirty="0"/>
              <a:t>Using Zoom Intent shows you EXACTLY what a company is searching for.</a:t>
            </a:r>
          </a:p>
          <a:p>
            <a:pPr marL="0" indent="0" algn="ctr">
              <a:buNone/>
            </a:pPr>
            <a:br>
              <a:rPr lang="en-US" dirty="0"/>
            </a:br>
            <a:r>
              <a:rPr lang="en-US" dirty="0"/>
              <a:t>Wouldn’t it be nice to phone block and mention the products</a:t>
            </a:r>
            <a:br>
              <a:rPr lang="en-US" dirty="0"/>
            </a:br>
            <a:r>
              <a:rPr lang="en-US" dirty="0"/>
              <a:t>and services a business needs, WHILE they’re looking for it online?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434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0019-7A67-A822-EA60-1B56630BADF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565758"/>
            <a:ext cx="3475918" cy="6049694"/>
          </a:xfrm>
        </p:spPr>
        <p:txBody>
          <a:bodyPr/>
          <a:lstStyle/>
          <a:p>
            <a:r>
              <a:rPr lang="en-US" dirty="0"/>
              <a:t>Sign in to </a:t>
            </a:r>
            <a:r>
              <a:rPr lang="en-US" dirty="0" err="1"/>
              <a:t>Zoominfo.com</a:t>
            </a:r>
            <a:endParaRPr lang="en-US" dirty="0"/>
          </a:p>
          <a:p>
            <a:r>
              <a:rPr lang="en-US" dirty="0"/>
              <a:t>Manage Your Feed</a:t>
            </a:r>
          </a:p>
          <a:p>
            <a:r>
              <a:rPr lang="en-US" dirty="0"/>
              <a:t>Intent Topics</a:t>
            </a:r>
          </a:p>
          <a:p>
            <a:r>
              <a:rPr lang="en-US" dirty="0"/>
              <a:t>Search &amp; Choose topics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CE3F39F-F52D-D3C1-8E38-1075FF91C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918" y="629943"/>
            <a:ext cx="8248163" cy="598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3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2CD41A-E692-3345-C012-4A9ECDB79782}"/>
              </a:ext>
            </a:extLst>
          </p:cNvPr>
          <p:cNvSpPr txBox="1">
            <a:spLocks/>
          </p:cNvSpPr>
          <p:nvPr/>
        </p:nvSpPr>
        <p:spPr>
          <a:xfrm>
            <a:off x="0" y="565758"/>
            <a:ext cx="3475918" cy="6049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on Intent Tab</a:t>
            </a:r>
          </a:p>
          <a:p>
            <a:r>
              <a:rPr lang="en-US" dirty="0"/>
              <a:t>Enter zip codes if not set up through your profile</a:t>
            </a:r>
          </a:p>
          <a:p>
            <a:endParaRPr 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9FFCB39A-0C86-1B2C-D8ED-E79165ACF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560" y="684882"/>
            <a:ext cx="8128000" cy="5286577"/>
          </a:xfrm>
          <a:prstGeom prst="rect">
            <a:avLst/>
          </a:prstGeom>
        </p:spPr>
      </p:pic>
      <p:sp>
        <p:nvSpPr>
          <p:cNvPr id="28" name="Arrow: Notched Right 27">
            <a:extLst>
              <a:ext uri="{FF2B5EF4-FFF2-40B4-BE49-F238E27FC236}">
                <a16:creationId xmlns:a16="http://schemas.microsoft.com/office/drawing/2014/main" id="{031B5F58-674B-DA35-027D-F0335809BD2F}"/>
              </a:ext>
            </a:extLst>
          </p:cNvPr>
          <p:cNvSpPr/>
          <p:nvPr/>
        </p:nvSpPr>
        <p:spPr>
          <a:xfrm>
            <a:off x="2564584" y="4537270"/>
            <a:ext cx="1222076" cy="551851"/>
          </a:xfrm>
          <a:prstGeom prst="notchedRightArrow">
            <a:avLst>
              <a:gd name="adj1" fmla="val 53468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Notched Right 29">
            <a:extLst>
              <a:ext uri="{FF2B5EF4-FFF2-40B4-BE49-F238E27FC236}">
                <a16:creationId xmlns:a16="http://schemas.microsoft.com/office/drawing/2014/main" id="{10A83FE0-17BD-CF96-86AE-35D8E2BD3BBF}"/>
              </a:ext>
            </a:extLst>
          </p:cNvPr>
          <p:cNvSpPr/>
          <p:nvPr/>
        </p:nvSpPr>
        <p:spPr>
          <a:xfrm rot="12775088">
            <a:off x="10844860" y="1174303"/>
            <a:ext cx="1222076" cy="551851"/>
          </a:xfrm>
          <a:prstGeom prst="notchedRightArrow">
            <a:avLst>
              <a:gd name="adj1" fmla="val 53468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76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6A3D2E-35B6-25EA-D1C4-D4FFA1D2159D}"/>
              </a:ext>
            </a:extLst>
          </p:cNvPr>
          <p:cNvSpPr txBox="1">
            <a:spLocks/>
          </p:cNvSpPr>
          <p:nvPr/>
        </p:nvSpPr>
        <p:spPr>
          <a:xfrm>
            <a:off x="0" y="565758"/>
            <a:ext cx="3475918" cy="6049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A08AA7-7881-8327-26E6-832205D76903}"/>
              </a:ext>
            </a:extLst>
          </p:cNvPr>
          <p:cNvSpPr txBox="1">
            <a:spLocks/>
          </p:cNvSpPr>
          <p:nvPr/>
        </p:nvSpPr>
        <p:spPr>
          <a:xfrm>
            <a:off x="152400" y="2087649"/>
            <a:ext cx="3475918" cy="3381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Deep Dive Views</a:t>
            </a:r>
          </a:p>
          <a:p>
            <a:pPr lvl="2"/>
            <a:r>
              <a:rPr lang="en-US" dirty="0"/>
              <a:t>Signal Strength &amp; Audience Strength</a:t>
            </a:r>
          </a:p>
          <a:p>
            <a:pPr lvl="2"/>
            <a:r>
              <a:rPr lang="en-US" dirty="0"/>
              <a:t>9 pages of data</a:t>
            </a:r>
          </a:p>
          <a:p>
            <a:pPr lvl="2"/>
            <a:r>
              <a:rPr lang="en-US" dirty="0"/>
              <a:t>Industry confidence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E7AD23E5-C402-9DFB-DC1C-CF94C79F8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318" y="682883"/>
            <a:ext cx="8128000" cy="4786434"/>
          </a:xfrm>
          <a:prstGeom prst="rect">
            <a:avLst/>
          </a:prstGeom>
        </p:spPr>
      </p:pic>
      <p:sp>
        <p:nvSpPr>
          <p:cNvPr id="5" name="Arrow: Notched Right 4">
            <a:extLst>
              <a:ext uri="{FF2B5EF4-FFF2-40B4-BE49-F238E27FC236}">
                <a16:creationId xmlns:a16="http://schemas.microsoft.com/office/drawing/2014/main" id="{3CE8EE0C-25D0-5313-B7E0-001FEFCE8FF2}"/>
              </a:ext>
            </a:extLst>
          </p:cNvPr>
          <p:cNvSpPr/>
          <p:nvPr/>
        </p:nvSpPr>
        <p:spPr>
          <a:xfrm rot="8696897">
            <a:off x="9987820" y="1499194"/>
            <a:ext cx="1222076" cy="551851"/>
          </a:xfrm>
          <a:prstGeom prst="notchedRightArrow">
            <a:avLst>
              <a:gd name="adj1" fmla="val 53468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91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FC3CD1A-1AD7-52CE-5D9F-A5CA535766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27" r="3155" b="6951"/>
          <a:stretch/>
        </p:blipFill>
        <p:spPr>
          <a:xfrm>
            <a:off x="2637036" y="896251"/>
            <a:ext cx="9092647" cy="467170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499CE42-E305-091C-BA08-70AE4CDAA5C0}"/>
              </a:ext>
            </a:extLst>
          </p:cNvPr>
          <p:cNvSpPr txBox="1">
            <a:spLocks/>
          </p:cNvSpPr>
          <p:nvPr/>
        </p:nvSpPr>
        <p:spPr>
          <a:xfrm>
            <a:off x="230822" y="2233289"/>
            <a:ext cx="3475918" cy="3381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Open Dynamics </a:t>
            </a:r>
          </a:p>
          <a:p>
            <a:r>
              <a:rPr lang="en-US" dirty="0"/>
              <a:t>Find Account</a:t>
            </a:r>
          </a:p>
          <a:p>
            <a:r>
              <a:rPr lang="en-US" dirty="0"/>
              <a:t>Export contacts </a:t>
            </a:r>
            <a:br>
              <a:rPr lang="en-US" dirty="0"/>
            </a:br>
            <a:r>
              <a:rPr lang="en-US" dirty="0"/>
              <a:t>directly from Zoom</a:t>
            </a:r>
            <a:br>
              <a:rPr lang="en-US" dirty="0"/>
            </a:br>
            <a:r>
              <a:rPr lang="en-US" dirty="0"/>
              <a:t>by using the purple</a:t>
            </a:r>
            <a:br>
              <a:rPr lang="en-US" dirty="0"/>
            </a:br>
            <a:r>
              <a:rPr lang="en-US" dirty="0"/>
              <a:t>business card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Arrow: Notched Right 3">
            <a:extLst>
              <a:ext uri="{FF2B5EF4-FFF2-40B4-BE49-F238E27FC236}">
                <a16:creationId xmlns:a16="http://schemas.microsoft.com/office/drawing/2014/main" id="{A851DAEC-5C2E-CD5D-BD91-8A94CE2C4411}"/>
              </a:ext>
            </a:extLst>
          </p:cNvPr>
          <p:cNvSpPr/>
          <p:nvPr/>
        </p:nvSpPr>
        <p:spPr>
          <a:xfrm>
            <a:off x="1357743" y="736994"/>
            <a:ext cx="1222076" cy="551851"/>
          </a:xfrm>
          <a:prstGeom prst="notchedRightArrow">
            <a:avLst>
              <a:gd name="adj1" fmla="val 53468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Notched Right 6">
            <a:extLst>
              <a:ext uri="{FF2B5EF4-FFF2-40B4-BE49-F238E27FC236}">
                <a16:creationId xmlns:a16="http://schemas.microsoft.com/office/drawing/2014/main" id="{E6648702-EB58-BEDB-46C8-FEC2E51D4A07}"/>
              </a:ext>
            </a:extLst>
          </p:cNvPr>
          <p:cNvSpPr/>
          <p:nvPr/>
        </p:nvSpPr>
        <p:spPr>
          <a:xfrm rot="9085700" flipV="1">
            <a:off x="8617796" y="1610833"/>
            <a:ext cx="968078" cy="345769"/>
          </a:xfrm>
          <a:prstGeom prst="notchedRightArrow">
            <a:avLst>
              <a:gd name="adj1" fmla="val 53468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8242D0EC-6C3E-D939-4278-5E7930C6C814}"/>
              </a:ext>
            </a:extLst>
          </p:cNvPr>
          <p:cNvSpPr/>
          <p:nvPr/>
        </p:nvSpPr>
        <p:spPr>
          <a:xfrm rot="19356823">
            <a:off x="5713552" y="2758130"/>
            <a:ext cx="1098512" cy="281260"/>
          </a:xfrm>
          <a:prstGeom prst="notchedRightArrow">
            <a:avLst>
              <a:gd name="adj1" fmla="val 53468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48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99B22E5-9D12-C907-CB3A-F8DB74C45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892" y="907454"/>
            <a:ext cx="8857148" cy="513663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7C7CC74-EB1E-44F5-6063-9B0E10C60390}"/>
              </a:ext>
            </a:extLst>
          </p:cNvPr>
          <p:cNvSpPr txBox="1">
            <a:spLocks/>
          </p:cNvSpPr>
          <p:nvPr/>
        </p:nvSpPr>
        <p:spPr>
          <a:xfrm>
            <a:off x="0" y="1303429"/>
            <a:ext cx="3475918" cy="3381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Dynamics View</a:t>
            </a:r>
          </a:p>
          <a:p>
            <a:pPr lvl="2"/>
            <a:r>
              <a:rPr lang="en-US" dirty="0"/>
              <a:t>Intent Tab shows a</a:t>
            </a:r>
            <a:br>
              <a:rPr lang="en-US" dirty="0"/>
            </a:br>
            <a:r>
              <a:rPr lang="en-US" dirty="0"/>
              <a:t>full history of your</a:t>
            </a:r>
            <a:br>
              <a:rPr lang="en-US" dirty="0"/>
            </a:br>
            <a:r>
              <a:rPr lang="en-US" dirty="0"/>
              <a:t>topics within your</a:t>
            </a:r>
            <a:br>
              <a:rPr lang="en-US" dirty="0"/>
            </a:br>
            <a:r>
              <a:rPr lang="en-US" dirty="0"/>
              <a:t>Dynamics screen now</a:t>
            </a:r>
          </a:p>
          <a:p>
            <a:pPr lvl="2"/>
            <a:r>
              <a:rPr lang="en-US" dirty="0"/>
              <a:t>Recommended contacts</a:t>
            </a:r>
          </a:p>
        </p:txBody>
      </p:sp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D65EFDE7-EAD9-FD17-33CE-E551C711B603}"/>
              </a:ext>
            </a:extLst>
          </p:cNvPr>
          <p:cNvSpPr/>
          <p:nvPr/>
        </p:nvSpPr>
        <p:spPr>
          <a:xfrm rot="9196867">
            <a:off x="9601312" y="2025742"/>
            <a:ext cx="1222076" cy="551851"/>
          </a:xfrm>
          <a:prstGeom prst="notchedRightArrow">
            <a:avLst>
              <a:gd name="adj1" fmla="val 53468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Notched Right 10">
            <a:extLst>
              <a:ext uri="{FF2B5EF4-FFF2-40B4-BE49-F238E27FC236}">
                <a16:creationId xmlns:a16="http://schemas.microsoft.com/office/drawing/2014/main" id="{BAA886FB-0893-B520-B18B-F754AB7092CA}"/>
              </a:ext>
            </a:extLst>
          </p:cNvPr>
          <p:cNvSpPr/>
          <p:nvPr/>
        </p:nvSpPr>
        <p:spPr>
          <a:xfrm rot="20913210">
            <a:off x="8704070" y="3593163"/>
            <a:ext cx="1222076" cy="389288"/>
          </a:xfrm>
          <a:prstGeom prst="notchedRightArrow">
            <a:avLst>
              <a:gd name="adj1" fmla="val 53468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74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F3874FE-3403-C8B5-86FA-523BE69DF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236" y="648499"/>
            <a:ext cx="9459804" cy="567007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2F5138-8FB8-F0B8-AC5F-3BA0B71AAF0D}"/>
              </a:ext>
            </a:extLst>
          </p:cNvPr>
          <p:cNvSpPr txBox="1">
            <a:spLocks/>
          </p:cNvSpPr>
          <p:nvPr/>
        </p:nvSpPr>
        <p:spPr>
          <a:xfrm>
            <a:off x="135595" y="1852382"/>
            <a:ext cx="3475918" cy="3381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Recommended</a:t>
            </a:r>
            <a:br>
              <a:rPr lang="en-US" dirty="0"/>
            </a:br>
            <a:r>
              <a:rPr lang="en-US" dirty="0"/>
              <a:t>contacts sorted</a:t>
            </a:r>
            <a:br>
              <a:rPr lang="en-US" dirty="0"/>
            </a:br>
            <a:r>
              <a:rPr lang="en-US" dirty="0"/>
              <a:t>by topic</a:t>
            </a:r>
          </a:p>
        </p:txBody>
      </p:sp>
    </p:spTree>
    <p:extLst>
      <p:ext uri="{BB962C8B-B14F-4D97-AF65-F5344CB8AC3E}">
        <p14:creationId xmlns:p14="http://schemas.microsoft.com/office/powerpoint/2010/main" val="2324701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51252C-F5CE-069C-E7FE-95C0E041CE1E}"/>
              </a:ext>
            </a:extLst>
          </p:cNvPr>
          <p:cNvSpPr txBox="1">
            <a:spLocks/>
          </p:cNvSpPr>
          <p:nvPr/>
        </p:nvSpPr>
        <p:spPr>
          <a:xfrm>
            <a:off x="581191" y="1020431"/>
            <a:ext cx="10993549" cy="147501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Zoom – Intent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FA87C7-36A9-1572-04CC-74EE4F4A93BF}"/>
              </a:ext>
            </a:extLst>
          </p:cNvPr>
          <p:cNvSpPr txBox="1"/>
          <p:nvPr/>
        </p:nvSpPr>
        <p:spPr>
          <a:xfrm>
            <a:off x="3029312" y="728043"/>
            <a:ext cx="6097306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What do I do now?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A7D5BC7F-76C8-F72D-2C6B-E1678F27B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468" y="1162289"/>
            <a:ext cx="4447645" cy="4612719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8FA024CB-D255-E64F-87D2-9059CA78A3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22" r="7635"/>
          <a:stretch/>
        </p:blipFill>
        <p:spPr>
          <a:xfrm>
            <a:off x="2988623" y="2142867"/>
            <a:ext cx="5751278" cy="39028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DE4F95-DC19-A2B2-EDC3-D73C78484EC3}"/>
              </a:ext>
            </a:extLst>
          </p:cNvPr>
          <p:cNvSpPr txBox="1"/>
          <p:nvPr/>
        </p:nvSpPr>
        <p:spPr>
          <a:xfrm>
            <a:off x="412484" y="1020430"/>
            <a:ext cx="35723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PHONE BLOCK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CONNECT ON LINKEDIN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SEND NAVIGATOR MESSAGE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E SEEDS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PERSONAL EMAIL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SMARTLINK E SEED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BLACK BOX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OSV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WAVE SEED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CALL AGAIN</a:t>
            </a:r>
          </a:p>
        </p:txBody>
      </p:sp>
    </p:spTree>
    <p:extLst>
      <p:ext uri="{BB962C8B-B14F-4D97-AF65-F5344CB8AC3E}">
        <p14:creationId xmlns:p14="http://schemas.microsoft.com/office/powerpoint/2010/main" val="196245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Dividend</vt:lpstr>
      <vt:lpstr>Zoom – Intent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 – Intent </dc:title>
  <dc:creator>Shannon Nikles</dc:creator>
  <cp:lastModifiedBy>Shannon Nikles</cp:lastModifiedBy>
  <cp:revision>4</cp:revision>
  <dcterms:created xsi:type="dcterms:W3CDTF">2023-09-23T11:05:54Z</dcterms:created>
  <dcterms:modified xsi:type="dcterms:W3CDTF">2023-09-25T17:40:38Z</dcterms:modified>
</cp:coreProperties>
</file>